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447" r:id="rId3"/>
    <p:sldId id="427" r:id="rId4"/>
    <p:sldId id="428" r:id="rId5"/>
    <p:sldId id="429" r:id="rId6"/>
    <p:sldId id="430" r:id="rId7"/>
    <p:sldId id="265" r:id="rId8"/>
    <p:sldId id="431" r:id="rId9"/>
    <p:sldId id="432" r:id="rId10"/>
    <p:sldId id="433" r:id="rId11"/>
    <p:sldId id="446" r:id="rId12"/>
    <p:sldId id="270" r:id="rId13"/>
    <p:sldId id="452" r:id="rId14"/>
    <p:sldId id="272" r:id="rId15"/>
    <p:sldId id="456" r:id="rId16"/>
    <p:sldId id="451" r:id="rId17"/>
    <p:sldId id="275" r:id="rId18"/>
    <p:sldId id="276" r:id="rId19"/>
    <p:sldId id="278" r:id="rId20"/>
    <p:sldId id="434" r:id="rId21"/>
    <p:sldId id="435" r:id="rId22"/>
    <p:sldId id="445" r:id="rId23"/>
    <p:sldId id="436" r:id="rId24"/>
    <p:sldId id="437" r:id="rId25"/>
    <p:sldId id="438" r:id="rId26"/>
    <p:sldId id="439" r:id="rId27"/>
    <p:sldId id="440" r:id="rId28"/>
    <p:sldId id="319" r:id="rId29"/>
    <p:sldId id="279" r:id="rId30"/>
    <p:sldId id="280" r:id="rId31"/>
    <p:sldId id="281" r:id="rId32"/>
    <p:sldId id="282" r:id="rId33"/>
    <p:sldId id="284" r:id="rId34"/>
    <p:sldId id="455" r:id="rId35"/>
    <p:sldId id="457" r:id="rId36"/>
    <p:sldId id="285" r:id="rId37"/>
    <p:sldId id="286" r:id="rId38"/>
    <p:sldId id="454" r:id="rId39"/>
    <p:sldId id="443" r:id="rId40"/>
    <p:sldId id="289" r:id="rId41"/>
    <p:sldId id="290" r:id="rId42"/>
    <p:sldId id="298" r:id="rId43"/>
    <p:sldId id="448" r:id="rId44"/>
    <p:sldId id="317" r:id="rId45"/>
    <p:sldId id="316" r:id="rId46"/>
    <p:sldId id="292" r:id="rId47"/>
    <p:sldId id="444" r:id="rId48"/>
    <p:sldId id="462" r:id="rId49"/>
    <p:sldId id="449" r:id="rId50"/>
    <p:sldId id="450" r:id="rId51"/>
    <p:sldId id="458" r:id="rId52"/>
    <p:sldId id="460" r:id="rId53"/>
    <p:sldId id="461" r:id="rId54"/>
    <p:sldId id="459" r:id="rId55"/>
    <p:sldId id="374" r:id="rId56"/>
    <p:sldId id="375" r:id="rId57"/>
    <p:sldId id="376" r:id="rId58"/>
    <p:sldId id="424" r:id="rId59"/>
    <p:sldId id="425" r:id="rId60"/>
    <p:sldId id="426" r:id="rId61"/>
    <p:sldId id="380" r:id="rId62"/>
    <p:sldId id="381" r:id="rId63"/>
    <p:sldId id="382" r:id="rId64"/>
    <p:sldId id="383" r:id="rId65"/>
    <p:sldId id="422" r:id="rId66"/>
    <p:sldId id="453" r:id="rId6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-400" y="-104"/>
      </p:cViewPr>
      <p:guideLst>
        <p:guide orient="horz" pos="2159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19-6-11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026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19-6-11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600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19-6-11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19-6-11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19-6-11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19-6-11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19-6-11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19-6-11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19-6-11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19-6-11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19-6-11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19-6-11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tags" Target="../tags/tag1.xml"/><Relationship Id="rId13" Type="http://schemas.openxmlformats.org/officeDocument/2006/relationships/tags" Target="../tags/tag2.xml"/><Relationship Id="rId14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19-6-11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0402修改-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66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1234-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17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0402修改-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80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0402修改-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0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0402修改-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50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1234-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2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1234-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41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新增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27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新增_画板 1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90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新增-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9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新增-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9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4" name="图片 3" descr="新增-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9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新增-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9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新增-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9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405修改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0402修改-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6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0405修改-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62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0402修改-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7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新增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3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0402修改-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1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1234-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97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新增-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2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528康缘养生谷ppt－精华修改版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8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20190304康缘养生谷推介PPT27页-至末-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02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0402修改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5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20190304康缘养生谷推介PPT27页-至末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888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0405修改-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4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604修改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2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604修改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29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0405修改-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68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图片 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" y="14606"/>
            <a:ext cx="12187767" cy="68876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10062843" y="6010082"/>
            <a:ext cx="1569660" cy="369332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茅山鸟瞰实景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图片 1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34"/>
            <a:ext cx="12192000" cy="68537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9926208" y="6020592"/>
            <a:ext cx="1800493" cy="369332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茅山湖傍晚实景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矩形 5"/>
          <p:cNvSpPr/>
          <p:nvPr/>
        </p:nvSpPr>
        <p:spPr>
          <a:xfrm>
            <a:off x="9440334" y="205318"/>
            <a:ext cx="2338917" cy="10156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4064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sym typeface="+mn-ea"/>
              </a:rPr>
              <a:t>项目效果图展示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1987" name="图片 2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" y="0"/>
            <a:ext cx="12187071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9840932" y="6199267"/>
            <a:ext cx="2031325" cy="369332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茅山湖畔院墅实景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图片 1" descr="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11" y="1693935"/>
            <a:ext cx="5512489" cy="3215778"/>
          </a:xfrm>
          <a:prstGeom prst="rect">
            <a:avLst/>
          </a:prstGeom>
          <a:solidFill>
            <a:schemeClr val="tx2">
              <a:alpha val="70000"/>
            </a:schemeClr>
          </a:solidFill>
        </p:spPr>
      </p:pic>
      <p:sp>
        <p:nvSpPr>
          <p:cNvPr id="5" name="矩形 4"/>
          <p:cNvSpPr/>
          <p:nvPr/>
        </p:nvSpPr>
        <p:spPr>
          <a:xfrm>
            <a:off x="10075886" y="5299616"/>
            <a:ext cx="1569660" cy="369332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养生院墅实景</a:t>
            </a:r>
          </a:p>
        </p:txBody>
      </p:sp>
      <p:pic>
        <p:nvPicPr>
          <p:cNvPr id="6" name="图片 2" descr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102" y="1693935"/>
            <a:ext cx="5589699" cy="321577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图片 1" descr="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961" y="1854366"/>
            <a:ext cx="5550310" cy="31460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0045884" y="5319787"/>
            <a:ext cx="1569660" cy="369332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养生院墅雪景</a:t>
            </a:r>
          </a:p>
        </p:txBody>
      </p:sp>
      <p:pic>
        <p:nvPicPr>
          <p:cNvPr id="5" name="图片 1" descr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7731" y="1854365"/>
            <a:ext cx="5592730" cy="314609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0328改-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7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图片 2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1785020"/>
            <a:ext cx="5466735" cy="32847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9762674" y="5354202"/>
            <a:ext cx="2031325" cy="369332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养生院墅庭院实景</a:t>
            </a:r>
          </a:p>
        </p:txBody>
      </p:sp>
      <p:pic>
        <p:nvPicPr>
          <p:cNvPr id="5" name="图片 3" descr="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815" y="1785020"/>
            <a:ext cx="5638328" cy="328478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矩形 5"/>
          <p:cNvSpPr/>
          <p:nvPr/>
        </p:nvSpPr>
        <p:spPr>
          <a:xfrm>
            <a:off x="9440334" y="205318"/>
            <a:ext cx="2338917" cy="10156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4064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sym typeface="+mn-ea"/>
              </a:rPr>
              <a:t>项目效果图展示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9155" name="图片 1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83" y="-4234"/>
            <a:ext cx="12547600" cy="68664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9929842" y="6164684"/>
            <a:ext cx="2262158" cy="369332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养生院墅样板房实景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矩形 5"/>
          <p:cNvSpPr/>
          <p:nvPr/>
        </p:nvSpPr>
        <p:spPr>
          <a:xfrm>
            <a:off x="9440334" y="205318"/>
            <a:ext cx="2338917" cy="10156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4064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sym typeface="+mn-ea"/>
              </a:rPr>
              <a:t>项目效果图展示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0179" name="图片 2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33" y="-649815"/>
            <a:ext cx="12249151" cy="75459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9874051" y="6146715"/>
            <a:ext cx="1800493" cy="369332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示范区叠水实景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5"/>
          <p:cNvSpPr/>
          <p:nvPr/>
        </p:nvSpPr>
        <p:spPr>
          <a:xfrm>
            <a:off x="9440334" y="205318"/>
            <a:ext cx="2338917" cy="10156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4064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sym typeface="+mn-ea"/>
              </a:rPr>
              <a:t>项目效果图展示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1203" name="图片 1" descr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49" y="-42333"/>
            <a:ext cx="12280900" cy="6900334"/>
          </a:xfrm>
          <a:prstGeom prst="rect">
            <a:avLst/>
          </a:prstGeom>
          <a:solidFill>
            <a:schemeClr val="tx2">
              <a:alpha val="70000"/>
            </a:schemeClr>
          </a:solidFill>
        </p:spPr>
      </p:pic>
      <p:sp>
        <p:nvSpPr>
          <p:cNvPr id="4" name="矩形 3"/>
          <p:cNvSpPr/>
          <p:nvPr/>
        </p:nvSpPr>
        <p:spPr>
          <a:xfrm>
            <a:off x="9978758" y="6188756"/>
            <a:ext cx="1800493" cy="369332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示范区景观实景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矩形 5"/>
          <p:cNvSpPr/>
          <p:nvPr/>
        </p:nvSpPr>
        <p:spPr>
          <a:xfrm>
            <a:off x="9440334" y="205318"/>
            <a:ext cx="2338917" cy="10156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panose="02010600030101010101" pitchFamily="2" charset="-122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406400"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chemeClr val="bg1"/>
                </a:solidFill>
                <a:sym typeface="+mn-ea"/>
              </a:rPr>
              <a:t>项目效果图展示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4275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7"/>
            <a:ext cx="12192000" cy="68558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9926208" y="6020592"/>
            <a:ext cx="1800493" cy="369332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规划展览馆实景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图片 1" descr="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220" y="1795812"/>
            <a:ext cx="5801248" cy="32632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" descr="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44" y="1795812"/>
            <a:ext cx="5606738" cy="3263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9180844" y="5359800"/>
            <a:ext cx="2723823" cy="369332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中医药文化园福禄湖实景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 descr="0405修改-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82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1234-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62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1234-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133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2546</TotalTime>
  <Words>34</Words>
  <Application>Microsoft Macintosh PowerPoint</Application>
  <PresentationFormat>自定义</PresentationFormat>
  <Paragraphs>17</Paragraphs>
  <Slides>66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67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1</cp:lastModifiedBy>
  <cp:revision>445</cp:revision>
  <dcterms:created xsi:type="dcterms:W3CDTF">2017-08-03T09:01:00Z</dcterms:created>
  <dcterms:modified xsi:type="dcterms:W3CDTF">2019-06-11T02:10:35Z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